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_Purple">
    <p:bg>
      <p:bgPr>
        <a:gradFill>
          <a:gsLst>
            <a:gs pos="0">
              <a:srgbClr val="962A8B"/>
            </a:gs>
            <a:gs pos="39000">
              <a:schemeClr val="accent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1432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goes here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01404" y="4307954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here</a:t>
            </a:r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E5963B6-DEFF-DC8A-ED68-55A8A6E343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  <p:pic>
        <p:nvPicPr>
          <p:cNvPr id="9" name="Picture 8" descr="A black and white number&#10;&#10;Description automatically generated">
            <a:extLst>
              <a:ext uri="{FF2B5EF4-FFF2-40B4-BE49-F238E27FC236}">
                <a16:creationId xmlns:a16="http://schemas.microsoft.com/office/drawing/2014/main" id="{B18148E4-8994-1927-951C-5A0BDC730C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581" t="2143" r="-1499" b="2145"/>
          <a:stretch/>
        </p:blipFill>
        <p:spPr>
          <a:xfrm>
            <a:off x="0" y="0"/>
            <a:ext cx="4443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4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2">
    <p:bg>
      <p:bgPr>
        <a:gradFill>
          <a:gsLst>
            <a:gs pos="0">
              <a:srgbClr val="962A8B"/>
            </a:gs>
            <a:gs pos="40000">
              <a:schemeClr val="accent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71464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Divider Slide</a:t>
            </a:r>
            <a:endParaRPr lang="en-AU" dirty="0"/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53D0953-C19C-20ED-4088-B0B7C33A86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80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3+UQ">
    <p:bg>
      <p:bgPr>
        <a:gradFill>
          <a:gsLst>
            <a:gs pos="0">
              <a:srgbClr val="962A8B"/>
            </a:gs>
            <a:gs pos="4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71464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Divider Slide</a:t>
            </a:r>
            <a:endParaRPr lang="en-AU" dirty="0"/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53D0953-C19C-20ED-4088-B0B7C33A86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22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030400"/>
            <a:ext cx="9577138" cy="40636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84708F-CDEB-4FFB-9113-878D6AE04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63960"/>
            <a:ext cx="9577138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DB8A7-6976-473B-BF64-0813975EEB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6DF7-2887-45E5-8CD1-2FCDFD7091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43CB3D8-2629-4424-B4A4-6246A0F1B6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368535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BF24CA-767B-442B-A672-6C630273E4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5B269D8-1308-43E9-B2BF-264F017F03A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5329E0A-327E-4475-ACC4-637C24D9D6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030400"/>
            <a:ext cx="5040000" cy="39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96221FCF-FD80-4F6D-8DA9-9317EBC3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6000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A4F1765-68C5-44D1-A98C-B4F4A28FB0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9D46B37-73CD-4FCA-A759-8E2A51429F98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456600" y="2009931"/>
            <a:ext cx="5040000" cy="39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593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030400"/>
            <a:ext cx="3384549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6000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2030400"/>
            <a:ext cx="3384549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2030400"/>
            <a:ext cx="3384549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31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+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EC532FC-7828-49E7-B6EF-06CAF53DDA64}"/>
              </a:ext>
            </a:extLst>
          </p:cNvPr>
          <p:cNvSpPr/>
          <p:nvPr userDrawn="1"/>
        </p:nvSpPr>
        <p:spPr>
          <a:xfrm>
            <a:off x="8112125" y="0"/>
            <a:ext cx="4079875" cy="6858000"/>
          </a:xfrm>
          <a:prstGeom prst="rect">
            <a:avLst/>
          </a:prstGeom>
          <a:gradFill>
            <a:gsLst>
              <a:gs pos="34000">
                <a:schemeClr val="accent1"/>
              </a:gs>
              <a:gs pos="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544273" y="2032712"/>
            <a:ext cx="3273078" cy="3340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40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40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63200"/>
            <a:ext cx="7096126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709612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04852" y="2030400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4419602" y="2030400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E5A5085-F348-CCB3-4264-3BB261FC3F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16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0E684A2-92A1-4743-93DB-A2D5AFCE792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228959-3C67-45BC-954A-A1398190127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C2D33F-D887-4527-98FE-88AEA004A9A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79927" y="2477978"/>
            <a:ext cx="5112000" cy="3616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insert graph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564D6273-13C3-41E3-9854-6BA8DC870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7139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0130E7F-2696-4D7D-8351-3A820B0259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4C22DC31-C022-4D35-A4CA-01E2EE12CEB3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95326" y="2030400"/>
            <a:ext cx="5112000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[Graph title]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6319767D-07B2-4A1E-BE78-9D7F3E8A2DF0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6386675" y="2477978"/>
            <a:ext cx="5112000" cy="3616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insert graph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26657DA0-8703-4499-B474-1559693405B0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384600" y="2030400"/>
            <a:ext cx="5112000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[Graph title]</a:t>
            </a:r>
          </a:p>
        </p:txBody>
      </p:sp>
    </p:spTree>
    <p:extLst>
      <p:ext uri="{BB962C8B-B14F-4D97-AF65-F5344CB8AC3E}">
        <p14:creationId xmlns:p14="http://schemas.microsoft.com/office/powerpoint/2010/main" val="1605071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3BF6C02-0CA6-49E2-A373-73DF26BA1D2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89DCE9D-2EC0-4E96-8676-B7755E0D22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E77EF712-8DED-4A52-BD51-103375D11B5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4800" y="2030400"/>
            <a:ext cx="10513768" cy="1728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endParaRPr lang="en-US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E4083B0-5F51-4F95-BD7A-3B4222E8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6000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0BC9CFA-71EA-43AD-BDD4-7FDB2FDF1BD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82B9C09-CED4-448F-920B-B0EA81FCD18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94800" y="3918534"/>
            <a:ext cx="10513768" cy="1728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27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C5C398-3572-4EB0-8F84-1F6673C9A6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D565BB-C9BB-4EEC-9693-6827A3D09D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073AADBC-DF68-45FD-854E-35806C6DE0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030400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AFEEB2E7-44F2-48F2-BBFC-DF704AD7B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6000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F3FFB07-730C-4029-A1B2-3F55F310FE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10080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4FAE2FD6-F041-4D7F-8F92-2AFDD991FE5D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27539" y="2030400"/>
            <a:ext cx="6347786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710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EE2261-AED3-448E-9AA6-9C9A5534417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A92BB03-FEDF-43D9-957F-2410F5D597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6A8FED-FA65-4CA1-BCAC-A45FB3462E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90776" y="2030400"/>
            <a:ext cx="3384549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D65DFCA3-BD94-4763-9B1A-CD6AE2B1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63200"/>
            <a:ext cx="9576000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0E119BA-A47F-4967-9FEC-495C9F92A7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10080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75AE0700-627C-416D-BA13-5D2F3C8E5562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95324" y="2030400"/>
            <a:ext cx="6480795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707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1432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goes here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01404" y="4307954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here</a:t>
            </a:r>
          </a:p>
        </p:txBody>
      </p:sp>
      <p:pic>
        <p:nvPicPr>
          <p:cNvPr id="10" name="Picture 9" descr="A purple number with black dots&#10;&#10;Description automatically generated">
            <a:extLst>
              <a:ext uri="{FF2B5EF4-FFF2-40B4-BE49-F238E27FC236}">
                <a16:creationId xmlns:a16="http://schemas.microsoft.com/office/drawing/2014/main" id="{6E8C0ED0-5859-4BDA-A4C4-3616B1529C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92" b="1905"/>
          <a:stretch/>
        </p:blipFill>
        <p:spPr>
          <a:xfrm>
            <a:off x="-24680" y="0"/>
            <a:ext cx="441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585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5327" y="2001916"/>
            <a:ext cx="10801349" cy="39474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95327" y="5949320"/>
            <a:ext cx="10801348" cy="3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328C3BB-E5DD-47D4-B3C1-7A89BC1F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1B5CB-C615-403B-B182-EBCD5DAC9E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690D5-44C9-4D2D-925E-426FB8864D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E9E9E33-B596-4A72-ACBD-699AC270638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124965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94381A-1796-48D3-99D8-9D18726C1C17}"/>
              </a:ext>
            </a:extLst>
          </p:cNvPr>
          <p:cNvSpPr/>
          <p:nvPr userDrawn="1"/>
        </p:nvSpPr>
        <p:spPr>
          <a:xfrm flipV="1">
            <a:off x="-7364" y="2030400"/>
            <a:ext cx="12199364" cy="441176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D5A62B6-F116-49B4-8113-732AC813C24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695325" y="2030400"/>
            <a:ext cx="10801350" cy="38953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CBC60DA-95B5-4B8A-9C10-E7B105A01E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1364400"/>
            <a:ext cx="957599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624631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abl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9576000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94381A-1796-48D3-99D8-9D18726C1C17}"/>
              </a:ext>
            </a:extLst>
          </p:cNvPr>
          <p:cNvSpPr/>
          <p:nvPr userDrawn="1"/>
        </p:nvSpPr>
        <p:spPr>
          <a:xfrm flipV="1">
            <a:off x="-7364" y="1340768"/>
            <a:ext cx="12199364" cy="441176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286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Purple+UQ">
    <p:bg>
      <p:bgPr>
        <a:gradFill>
          <a:gsLst>
            <a:gs pos="0">
              <a:srgbClr val="962A8B"/>
            </a:gs>
            <a:gs pos="61000">
              <a:schemeClr val="accent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F98853-2263-DFE9-D4DB-3497445667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000" y="360000"/>
            <a:ext cx="1512000" cy="396444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7B65A8D6-333F-3A35-FE2C-6A94DC5C9F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271464" y="3266052"/>
            <a:ext cx="3254263" cy="2769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8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0B99CD-2BA7-392D-787E-F00370E1B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71464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36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 dirty="0"/>
              <a:t>Contact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47023C6-07DE-C4CE-B53E-9EBD389703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1271464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Title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429A183-2352-05DD-CC45-E9252D454D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1271464" y="3861048"/>
            <a:ext cx="448841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Email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85FFE91-4FCD-98F3-36EB-B45F67ECA3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1271464" y="4123556"/>
            <a:ext cx="517770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Phone</a:t>
            </a:r>
          </a:p>
        </p:txBody>
      </p:sp>
      <p:sp>
        <p:nvSpPr>
          <p:cNvPr id="12" name="Text Placeholder 50">
            <a:extLst>
              <a:ext uri="{FF2B5EF4-FFF2-40B4-BE49-F238E27FC236}">
                <a16:creationId xmlns:a16="http://schemas.microsoft.com/office/drawing/2014/main" id="{323BE556-8095-6235-FA78-683A56927C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71446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3" name="Text Placeholder 64">
            <a:extLst>
              <a:ext uri="{FF2B5EF4-FFF2-40B4-BE49-F238E27FC236}">
                <a16:creationId xmlns:a16="http://schemas.microsoft.com/office/drawing/2014/main" id="{4630AA05-69D5-325F-14BD-970079E151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9323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4" name="Text Placeholder 66">
            <a:extLst>
              <a:ext uri="{FF2B5EF4-FFF2-40B4-BE49-F238E27FC236}">
                <a16:creationId xmlns:a16="http://schemas.microsoft.com/office/drawing/2014/main" id="{AD24E6E9-6948-EADD-E400-0CA3533FB7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15272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5" name="Text Placeholder 69">
            <a:extLst>
              <a:ext uri="{FF2B5EF4-FFF2-40B4-BE49-F238E27FC236}">
                <a16:creationId xmlns:a16="http://schemas.microsoft.com/office/drawing/2014/main" id="{88FC080D-639E-CDD8-39F3-0E362B230E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33857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6" name="Text Placeholder 71">
            <a:extLst>
              <a:ext uri="{FF2B5EF4-FFF2-40B4-BE49-F238E27FC236}">
                <a16:creationId xmlns:a16="http://schemas.microsoft.com/office/drawing/2014/main" id="{A10F09E5-D8E6-5116-664C-A35378B0AE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67797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942A344-6F98-D9F6-9AB0-977B073AE1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047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 Cover_Purple">
    <p:bg>
      <p:bgPr>
        <a:gradFill>
          <a:gsLst>
            <a:gs pos="0">
              <a:srgbClr val="962A8B"/>
            </a:gs>
            <a:gs pos="47000">
              <a:schemeClr val="accent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7B65A8D6-333F-3A35-FE2C-6A94DC5C9F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271464" y="3266052"/>
            <a:ext cx="3254263" cy="2769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8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0B99CD-2BA7-392D-787E-F00370E1B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71464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36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 dirty="0"/>
              <a:t>Contact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47023C6-07DE-C4CE-B53E-9EBD389703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1271464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Title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429A183-2352-05DD-CC45-E9252D454D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1271464" y="3861048"/>
            <a:ext cx="448841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Email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85FFE91-4FCD-98F3-36EB-B45F67ECA3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1271464" y="4123556"/>
            <a:ext cx="517770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Phone</a:t>
            </a:r>
          </a:p>
        </p:txBody>
      </p:sp>
      <p:sp>
        <p:nvSpPr>
          <p:cNvPr id="12" name="Text Placeholder 50">
            <a:extLst>
              <a:ext uri="{FF2B5EF4-FFF2-40B4-BE49-F238E27FC236}">
                <a16:creationId xmlns:a16="http://schemas.microsoft.com/office/drawing/2014/main" id="{323BE556-8095-6235-FA78-683A56927C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71446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3" name="Text Placeholder 64">
            <a:extLst>
              <a:ext uri="{FF2B5EF4-FFF2-40B4-BE49-F238E27FC236}">
                <a16:creationId xmlns:a16="http://schemas.microsoft.com/office/drawing/2014/main" id="{4630AA05-69D5-325F-14BD-970079E151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9323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4" name="Text Placeholder 66">
            <a:extLst>
              <a:ext uri="{FF2B5EF4-FFF2-40B4-BE49-F238E27FC236}">
                <a16:creationId xmlns:a16="http://schemas.microsoft.com/office/drawing/2014/main" id="{AD24E6E9-6948-EADD-E400-0CA3533FB7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15272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5" name="Text Placeholder 69">
            <a:extLst>
              <a:ext uri="{FF2B5EF4-FFF2-40B4-BE49-F238E27FC236}">
                <a16:creationId xmlns:a16="http://schemas.microsoft.com/office/drawing/2014/main" id="{88FC080D-639E-CDD8-39F3-0E362B230E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33857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6" name="Text Placeholder 71">
            <a:extLst>
              <a:ext uri="{FF2B5EF4-FFF2-40B4-BE49-F238E27FC236}">
                <a16:creationId xmlns:a16="http://schemas.microsoft.com/office/drawing/2014/main" id="{A10F09E5-D8E6-5116-664C-A35378B0AE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67797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942A344-6F98-D9F6-9AB0-977B073AE1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06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_White+UQ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127448" y="3266052"/>
            <a:ext cx="3254263" cy="2769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800" b="0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57E80FD-A9E1-4484-8211-7013D6A25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127448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3600" spc="0" baseline="0" dirty="0">
                <a:solidFill>
                  <a:schemeClr val="accent1"/>
                </a:solidFill>
                <a:latin typeface="+mn-lt"/>
              </a:defRPr>
            </a:lvl1pPr>
          </a:lstStyle>
          <a:p>
            <a:pPr marL="0" lvl="0"/>
            <a:r>
              <a:rPr lang="en-US" dirty="0"/>
              <a:t>Contact</a:t>
            </a:r>
            <a:endParaRPr lang="en-AU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5455254C-E52B-428E-99C5-B07B839CF2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1127448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Title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9C026C-FB6A-4A62-B08F-1942BF1B44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1127448" y="3861048"/>
            <a:ext cx="448841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Email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B4FF2464-4B77-4CFF-BDD7-A46E59DD32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1127448" y="4123556"/>
            <a:ext cx="517770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Phone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CEFEC494-73C0-494E-8DE9-7C8FE7AA87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27430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EBA3D052-5560-4BE7-B48A-7CCBABE3CB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5307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B3550CE3-EB5D-48BF-BD90-C402F0393B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71256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E78C0BDD-99F2-43E0-A486-A50E5712E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89841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751850F8-1596-48EC-9EF7-59E146FE07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23781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91355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0AB0E-CA47-7A58-A138-441CEE01C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6E49C2-98EE-3A76-2594-09D5B7B3DF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6B46B-6883-6097-247E-771BA8707A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0094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65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1432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goes here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01404" y="4307954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here</a:t>
            </a:r>
          </a:p>
        </p:txBody>
      </p:sp>
      <p:pic>
        <p:nvPicPr>
          <p:cNvPr id="10" name="Picture 9" descr="A purple number with black dots&#10;&#10;Description automatically generated">
            <a:extLst>
              <a:ext uri="{FF2B5EF4-FFF2-40B4-BE49-F238E27FC236}">
                <a16:creationId xmlns:a16="http://schemas.microsoft.com/office/drawing/2014/main" id="{6E8C0ED0-5859-4BDA-A4C4-3616B1529C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92" b="1905"/>
          <a:stretch/>
        </p:blipFill>
        <p:spPr>
          <a:xfrm>
            <a:off x="-24680" y="0"/>
            <a:ext cx="441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3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number with black dots&#10;&#10;Description automatically generated">
            <a:extLst>
              <a:ext uri="{FF2B5EF4-FFF2-40B4-BE49-F238E27FC236}">
                <a16:creationId xmlns:a16="http://schemas.microsoft.com/office/drawing/2014/main" id="{591AAB09-7550-493F-D65D-EEEA763FC4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92" b="1905"/>
          <a:stretch/>
        </p:blipFill>
        <p:spPr>
          <a:xfrm>
            <a:off x="-24680" y="0"/>
            <a:ext cx="441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7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48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1">
    <p:bg>
      <p:bgPr>
        <a:gradFill flip="none" rotWithShape="1">
          <a:gsLst>
            <a:gs pos="38000">
              <a:schemeClr val="accent1"/>
            </a:gs>
            <a:gs pos="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63200"/>
            <a:ext cx="3360109" cy="44319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3600" spc="0" baseline="0" dirty="0">
                <a:solidFill>
                  <a:schemeClr val="bg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 dirty="0"/>
              <a:t>Contents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7A89A-CD46-42F0-9B36-FC3C3F995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326" y="6526800"/>
            <a:ext cx="3360109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60075-4FD5-4917-9451-8EC631DECF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08568" y="6526800"/>
            <a:ext cx="288032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16D860FF-5915-48B3-96B5-BDDDACDE2D9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88479" y="19855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52728D9-330E-4A47-BE87-2C464601F5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20603" y="20767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3D519AF-5E53-4F24-9084-2ECF7327DF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0603" y="24076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D75C5FE-6A47-48B9-A0B4-91C77A88F0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1874" y="28688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23" name="Content Placeholder 12">
            <a:extLst>
              <a:ext uri="{FF2B5EF4-FFF2-40B4-BE49-F238E27FC236}">
                <a16:creationId xmlns:a16="http://schemas.microsoft.com/office/drawing/2014/main" id="{33D7B8C2-1ACD-4312-8BB3-841697FC26B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559418" y="19855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67C8792C-10BA-48BD-91FF-8BB0072B6A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80449" y="20767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494265EF-BC1F-4AB5-88E0-D2CC95870C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0449" y="24076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DC9F8E9D-A5AE-4007-AFF1-906BE27AA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80449" y="28688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90AC9C95-FAAF-44D7-AEB3-55A9BA4075C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365629" y="19855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C07D5366-0884-4D47-8F5E-DD26E47DD2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97753" y="20767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C83CABAB-7230-4828-B1F7-E11FB1176D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97753" y="24076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0B955060-0E65-456F-85F2-CD9B3DBD9B9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9024" y="28688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32" name="Content Placeholder 12">
            <a:extLst>
              <a:ext uri="{FF2B5EF4-FFF2-40B4-BE49-F238E27FC236}">
                <a16:creationId xmlns:a16="http://schemas.microsoft.com/office/drawing/2014/main" id="{2A4F6196-3D0F-4BE0-BD3B-C9E36BBF744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88479" y="34079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15E2C50B-2DC6-47F9-8D16-3E43EFD224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20603" y="34991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D86CC074-C4DF-413B-ACFC-9E921389EB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0603" y="38300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DD3C6CB-D673-40EE-8AC2-EA848771B03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41874" y="42912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36" name="Content Placeholder 12">
            <a:extLst>
              <a:ext uri="{FF2B5EF4-FFF2-40B4-BE49-F238E27FC236}">
                <a16:creationId xmlns:a16="http://schemas.microsoft.com/office/drawing/2014/main" id="{E5BA1771-59AA-4B95-84C2-A2C23AE5557A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4559418" y="34079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3FC25C93-61F9-4858-8D53-31D7E13980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80449" y="34991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7458C094-0FA6-4661-80B1-A1C24EF0BB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80449" y="38300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33782FA8-9B6E-4664-B875-77934A49171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80449" y="42912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40" name="Content Placeholder 12">
            <a:extLst>
              <a:ext uri="{FF2B5EF4-FFF2-40B4-BE49-F238E27FC236}">
                <a16:creationId xmlns:a16="http://schemas.microsoft.com/office/drawing/2014/main" id="{43ED1C2D-FB28-4009-ABB2-35B70129FE4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65629" y="34079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571D6157-5171-4A88-B293-E5785627E67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97753" y="34991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1A0723DC-167A-473B-8982-DB2CD67B78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97753" y="38300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2FD5A5C2-3945-4278-8171-1CFA062D76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19024" y="42912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44" name="Content Placeholder 12">
            <a:extLst>
              <a:ext uri="{FF2B5EF4-FFF2-40B4-BE49-F238E27FC236}">
                <a16:creationId xmlns:a16="http://schemas.microsoft.com/office/drawing/2014/main" id="{3D7C1F14-FF83-4A5C-8785-0569A6264661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88479" y="456906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45" name="Text Placeholder 15">
            <a:extLst>
              <a:ext uri="{FF2B5EF4-FFF2-40B4-BE49-F238E27FC236}">
                <a16:creationId xmlns:a16="http://schemas.microsoft.com/office/drawing/2014/main" id="{FBE7A19C-BA51-4BB3-A97B-787DA18F433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20603" y="4660322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46" name="Text Placeholder 15">
            <a:extLst>
              <a:ext uri="{FF2B5EF4-FFF2-40B4-BE49-F238E27FC236}">
                <a16:creationId xmlns:a16="http://schemas.microsoft.com/office/drawing/2014/main" id="{8EFD3BF2-E5BF-4460-A89A-9CBD1D82AA5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20603" y="4991219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8B09213D-B0C4-4971-AFC3-14487E606D8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559418" y="456906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49" name="Text Placeholder 15">
            <a:extLst>
              <a:ext uri="{FF2B5EF4-FFF2-40B4-BE49-F238E27FC236}">
                <a16:creationId xmlns:a16="http://schemas.microsoft.com/office/drawing/2014/main" id="{B7C446BC-D372-4F4C-8AEC-4B7E9BBE67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80449" y="4660322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50" name="Text Placeholder 15">
            <a:extLst>
              <a:ext uri="{FF2B5EF4-FFF2-40B4-BE49-F238E27FC236}">
                <a16:creationId xmlns:a16="http://schemas.microsoft.com/office/drawing/2014/main" id="{379728B0-640A-4AEB-A53D-B96E74DEDBF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980449" y="4991219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52" name="Content Placeholder 12">
            <a:extLst>
              <a:ext uri="{FF2B5EF4-FFF2-40B4-BE49-F238E27FC236}">
                <a16:creationId xmlns:a16="http://schemas.microsoft.com/office/drawing/2014/main" id="{2316115E-183D-401B-8D79-7D52C71BE5BB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365629" y="456906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53" name="Text Placeholder 15">
            <a:extLst>
              <a:ext uri="{FF2B5EF4-FFF2-40B4-BE49-F238E27FC236}">
                <a16:creationId xmlns:a16="http://schemas.microsoft.com/office/drawing/2014/main" id="{5106E342-47D6-4C57-9118-A96CCCEB4E0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797753" y="4660322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54" name="Text Placeholder 15">
            <a:extLst>
              <a:ext uri="{FF2B5EF4-FFF2-40B4-BE49-F238E27FC236}">
                <a16:creationId xmlns:a16="http://schemas.microsoft.com/office/drawing/2014/main" id="{5CDB8DBC-A756-4D95-B21B-BDFC207DBDC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797753" y="4991219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48ED182-B01D-B196-AC77-2479306631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93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4CEE259B-5A66-48E0-9302-42413213AC23}"/>
              </a:ext>
            </a:extLst>
          </p:cNvPr>
          <p:cNvSpPr/>
          <p:nvPr userDrawn="1"/>
        </p:nvSpPr>
        <p:spPr>
          <a:xfrm>
            <a:off x="0" y="0"/>
            <a:ext cx="4295800" cy="6858000"/>
          </a:xfrm>
          <a:prstGeom prst="rect">
            <a:avLst/>
          </a:prstGeom>
          <a:gradFill>
            <a:gsLst>
              <a:gs pos="76000">
                <a:schemeClr val="accent1"/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63200"/>
            <a:ext cx="3384550" cy="44319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3600" spc="0" baseline="0" dirty="0">
                <a:solidFill>
                  <a:schemeClr val="bg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 dirty="0"/>
              <a:t>Contents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7A89A-CD46-42F0-9B36-FC3C3F995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326" y="6526800"/>
            <a:ext cx="3360109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D5125DE-EAB9-47E1-BC95-9200E919371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400581" y="1557338"/>
            <a:ext cx="5400675" cy="475138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table</a:t>
            </a:r>
            <a:endParaRPr lang="en-AU" dirty="0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1B82089-AD2A-0630-A65B-7F8A3F8791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0416" y="409431"/>
            <a:ext cx="1933549" cy="6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0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4CEE259B-5A66-48E0-9302-42413213AC23}"/>
              </a:ext>
            </a:extLst>
          </p:cNvPr>
          <p:cNvSpPr/>
          <p:nvPr userDrawn="1"/>
        </p:nvSpPr>
        <p:spPr>
          <a:xfrm>
            <a:off x="0" y="0"/>
            <a:ext cx="2783632" cy="6858000"/>
          </a:xfrm>
          <a:prstGeom prst="rect">
            <a:avLst/>
          </a:prstGeom>
          <a:gradFill>
            <a:gsLst>
              <a:gs pos="76000">
                <a:schemeClr val="accent1"/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945" y="720892"/>
            <a:ext cx="2150663" cy="44319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3600" spc="0" baseline="0" dirty="0">
                <a:solidFill>
                  <a:schemeClr val="bg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 dirty="0"/>
              <a:t>Contents</a:t>
            </a:r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1B82089-AD2A-0630-A65B-7F8A3F8791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0416" y="409431"/>
            <a:ext cx="1933549" cy="6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06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1">
    <p:bg>
      <p:bgPr>
        <a:gradFill>
          <a:gsLst>
            <a:gs pos="0">
              <a:srgbClr val="962A8B"/>
            </a:gs>
            <a:gs pos="45000">
              <a:schemeClr val="accent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1432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Divider Slide</a:t>
            </a:r>
            <a:endParaRPr lang="en-AU" dirty="0"/>
          </a:p>
        </p:txBody>
      </p:sp>
      <p:pic>
        <p:nvPicPr>
          <p:cNvPr id="9" name="Picture 8" descr="A black and white number&#10;&#10;Description automatically generated">
            <a:extLst>
              <a:ext uri="{FF2B5EF4-FFF2-40B4-BE49-F238E27FC236}">
                <a16:creationId xmlns:a16="http://schemas.microsoft.com/office/drawing/2014/main" id="{B18148E4-8994-1927-951C-5A0BDC730C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581" t="2143" r="-1499" b="2145"/>
          <a:stretch/>
        </p:blipFill>
        <p:spPr>
          <a:xfrm>
            <a:off x="0" y="0"/>
            <a:ext cx="4443968" cy="6858000"/>
          </a:xfrm>
          <a:prstGeom prst="rect">
            <a:avLst/>
          </a:prstGeom>
        </p:spPr>
      </p:pic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44E772C-AF98-97FA-8D5D-9851A5ACF5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0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817036"/>
            <a:ext cx="9576000" cy="469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5326" y="6526800"/>
            <a:ext cx="3360109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9650" y="6535036"/>
            <a:ext cx="288032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3D40D-3A3C-4C3B-B5E3-57416DC6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2030400"/>
            <a:ext cx="9576000" cy="36718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9FDB414-E29D-C056-72EC-D190BE9DD307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9840416" y="409431"/>
            <a:ext cx="1933549" cy="6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7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400" b="1" kern="1200" dirty="0">
          <a:solidFill>
            <a:schemeClr val="accent1"/>
          </a:solidFill>
          <a:latin typeface="+mn-lt"/>
          <a:ea typeface="+mn-ea"/>
          <a:cs typeface="+mn-cs"/>
        </a:defRPr>
      </a:lvl1pPr>
      <a:lvl2pPr marL="612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79388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77813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DM Sans" pitchFamily="2" charset="0"/>
        <a:buChar char="–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723900" indent="-26670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Arial" panose="020B0604020202020204" pitchFamily="34" charset="0"/>
        <a:buChar char="•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1600" b="0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438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orient="horz" pos="436">
          <p15:clr>
            <a:srgbClr val="F26B43"/>
          </p15:clr>
        </p15:guide>
        <p15:guide id="9" pos="3961">
          <p15:clr>
            <a:srgbClr val="F26B43"/>
          </p15:clr>
        </p15:guide>
        <p15:guide id="10" pos="3719">
          <p15:clr>
            <a:srgbClr val="F26B43"/>
          </p15:clr>
        </p15:guide>
        <p15:guide id="11" orient="horz" pos="4110">
          <p15:clr>
            <a:srgbClr val="F26B43"/>
          </p15:clr>
        </p15:guide>
        <p15:guide id="13" pos="7242">
          <p15:clr>
            <a:srgbClr val="F26B43"/>
          </p15:clr>
        </p15:guide>
        <p15:guide id="14" orient="horz" pos="981">
          <p15:clr>
            <a:srgbClr val="F26B43"/>
          </p15:clr>
        </p15:guide>
        <p15:guide id="15" pos="2772">
          <p15:clr>
            <a:srgbClr val="F26B43"/>
          </p15:clr>
        </p15:guide>
        <p15:guide id="16" pos="2570">
          <p15:clr>
            <a:srgbClr val="F26B43"/>
          </p15:clr>
        </p15:guide>
        <p15:guide id="17" pos="5110">
          <p15:clr>
            <a:srgbClr val="F26B43"/>
          </p15:clr>
        </p15:guide>
        <p15:guide id="18" pos="4908">
          <p15:clr>
            <a:srgbClr val="F26B43"/>
          </p15:clr>
        </p15:guide>
        <p15:guide id="19" orient="horz" pos="1661">
          <p15:clr>
            <a:srgbClr val="F26B43"/>
          </p15:clr>
        </p15:guide>
        <p15:guide id="20" orient="horz" pos="19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473CD-57EF-1B72-8919-08D694E142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04663" y="6535738"/>
            <a:ext cx="287337" cy="10795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800" b="0" i="0" u="none" strike="noStrike" kern="1200" cap="none" spc="0" normalizeH="0" baseline="0" noProof="0" smtClean="0">
                <a:ln>
                  <a:noFill/>
                </a:ln>
                <a:solidFill>
                  <a:srgbClr val="2B1D3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800" b="0" i="0" u="none" strike="noStrike" kern="1200" cap="none" spc="0" normalizeH="0" baseline="0" noProof="0" dirty="0">
              <a:ln>
                <a:noFill/>
              </a:ln>
              <a:solidFill>
                <a:srgbClr val="2B1D3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148A5F3-8FFB-172A-A517-84711A530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904" y="2244060"/>
            <a:ext cx="6552728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43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2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School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AU" sz="2200" dirty="0">
                <a:solidFill>
                  <a:srgbClr val="51247A"/>
                </a:solidFill>
                <a:latin typeface="Arial"/>
              </a:rPr>
              <a:t>Institute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rgbClr val="51247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2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Faculty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2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University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3MT Title</a:t>
            </a:r>
          </a:p>
        </p:txBody>
      </p:sp>
    </p:spTree>
    <p:extLst>
      <p:ext uri="{BB962C8B-B14F-4D97-AF65-F5344CB8AC3E}">
        <p14:creationId xmlns:p14="http://schemas.microsoft.com/office/powerpoint/2010/main" val="43336623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y of Queensland">
  <a:themeElements>
    <a:clrScheme name="UQ">
      <a:dk1>
        <a:srgbClr val="2B1D37"/>
      </a:dk1>
      <a:lt1>
        <a:sysClr val="window" lastClr="FFFFFF"/>
      </a:lt1>
      <a:dk2>
        <a:srgbClr val="999490"/>
      </a:dk2>
      <a:lt2>
        <a:srgbClr val="D7D1CC"/>
      </a:lt2>
      <a:accent1>
        <a:srgbClr val="51247A"/>
      </a:accent1>
      <a:accent2>
        <a:srgbClr val="962A8B"/>
      </a:accent2>
      <a:accent3>
        <a:srgbClr val="D7D1CC"/>
      </a:accent3>
      <a:accent4>
        <a:srgbClr val="E62645"/>
      </a:accent4>
      <a:accent5>
        <a:srgbClr val="4085C6"/>
      </a:accent5>
      <a:accent6>
        <a:srgbClr val="FBB800"/>
      </a:accent6>
      <a:hlink>
        <a:srgbClr val="51247A"/>
      </a:hlink>
      <a:folHlink>
        <a:srgbClr val="962A8B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7CF43B5-F299-D749-A219-EC1E22601B9F}" vid="{BEB91DF2-7C38-904D-BA66-E9BCAA0250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DM Sans</vt:lpstr>
      <vt:lpstr>Gotham Medium</vt:lpstr>
      <vt:lpstr>University of Queensland</vt:lpstr>
      <vt:lpstr>PowerPoint Presentation</vt:lpstr>
    </vt:vector>
  </TitlesOfParts>
  <Company>The University of Queensland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Smith</dc:creator>
  <cp:lastModifiedBy>Samantha Smith</cp:lastModifiedBy>
  <cp:revision>2</cp:revision>
  <dcterms:created xsi:type="dcterms:W3CDTF">2023-12-05T00:08:40Z</dcterms:created>
  <dcterms:modified xsi:type="dcterms:W3CDTF">2024-01-25T02:59:27Z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2023-12-05T00:10:16Z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43e13688-03a8-4255-8c46-ed3aa1552769</vt:lpwstr>
  </property>
  <property fmtid="{D5CDD505-2E9C-101B-9397-08002B2CF9AE}" pid="8" name="MSIP_Label_0f488380-630a-4f55-a077-a19445e3f360_ContentBits">
    <vt:lpwstr>0</vt:lpwstr>
  </property>
</Properties>
</file>